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47" r:id="rId2"/>
    <p:sldId id="652" r:id="rId3"/>
    <p:sldId id="257" r:id="rId4"/>
    <p:sldId id="258" r:id="rId5"/>
    <p:sldId id="259" r:id="rId6"/>
    <p:sldId id="260" r:id="rId7"/>
    <p:sldId id="648" r:id="rId8"/>
    <p:sldId id="649" r:id="rId9"/>
    <p:sldId id="651" r:id="rId10"/>
    <p:sldId id="261" r:id="rId11"/>
  </p:sldIdLst>
  <p:sldSz cx="12192000" cy="6858000"/>
  <p:notesSz cx="6858000" cy="9144000"/>
  <p:defaultTextStyle>
    <a:defPPr>
      <a:defRPr lang="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3519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9642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2745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850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3822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2544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1661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498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3169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59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516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2708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8820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645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145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7387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422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ĺžnik 5"/>
          <p:cNvSpPr/>
          <p:nvPr/>
        </p:nvSpPr>
        <p:spPr>
          <a:xfrm>
            <a:off x="1559494" y="1174555"/>
            <a:ext cx="9144000" cy="36163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k" sz="700" dirty="0">
                <a:ea typeface="Verdana" panose="020B0604030504040204" pitchFamily="34" charset="0"/>
                <a:cs typeface="Verdana" panose="020B0604030504040204" pitchFamily="34" charset="0"/>
              </a:rPr>
              <a:t>Projekt</a:t>
            </a:r>
            <a:r>
              <a:rPr lang="sk" sz="700" b="1" dirty="0"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sk" sz="700" b="1" dirty="0"/>
              <a:t>Innovative STEPS </a:t>
            </a:r>
            <a:r>
              <a:rPr lang="sk" sz="700" dirty="0"/>
              <a:t>(Innovative SusTainability Education for Prosperous Schools )</a:t>
            </a:r>
            <a:endParaRPr lang="sk-SK" sz="700" dirty="0"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sk" sz="700" dirty="0">
                <a:ea typeface="Verdana" panose="020B0604030504040204" pitchFamily="34" charset="0"/>
                <a:cs typeface="Verdana" panose="020B0604030504040204" pitchFamily="34" charset="0"/>
              </a:rPr>
              <a:t>ID číslo projektu :  </a:t>
            </a:r>
            <a:r>
              <a:rPr lang="sk" sz="700" dirty="0"/>
              <a:t>2022-1-SK01-KA220-SCH-000085417</a:t>
            </a:r>
            <a:r>
              <a:rPr lang="sk" sz="700" dirty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</p:txBody>
      </p:sp>
      <p:pic>
        <p:nvPicPr>
          <p:cNvPr id="11" name="Obrázok 10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670538" y="258532"/>
            <a:ext cx="1642524" cy="629492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2" name="Picture 9" descr="C:\Users\d.sadovska\Desktop\zs plzen.jp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929830" y="6103086"/>
            <a:ext cx="1040267" cy="47547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4" name="Picture 6" descr="\\raabesksrvfs02v\Spolocny\VO\Erasmus+2022_Sk\loga\Obezitologicka asociacia - logo\EN farba.jpg"/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3139559" y="6083114"/>
            <a:ext cx="908950" cy="47547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5" name="Picture 7"/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4151784" y="6019703"/>
            <a:ext cx="1008112" cy="616865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6" name="Picture 5" descr="C:\Users\d.sadovska\Desktop\LOGA_EXPOL_NOVE 2022\logo-expol-pedagogika-22.png"/>
          <p:cNvPicPr/>
          <p:nvPr/>
        </p:nvPicPr>
        <p:blipFill>
          <a:blip r:embed="rId6"/>
          <a:srcRect/>
          <a:stretch>
            <a:fillRect/>
          </a:stretch>
        </p:blipFill>
        <p:spPr>
          <a:xfrm>
            <a:off x="5329358" y="6103087"/>
            <a:ext cx="802136" cy="479687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7" name="Picture 8" descr="\\raabesksrvfs02v\Spolocny\VO\Erasmus+2022_Sk\loga\ZS JP Majcichov - logo\maly palarik anj.jpg"/>
          <p:cNvPicPr/>
          <p:nvPr/>
        </p:nvPicPr>
        <p:blipFill>
          <a:blip r:embed="rId7"/>
          <a:srcRect/>
          <a:stretch>
            <a:fillRect/>
          </a:stretch>
        </p:blipFill>
        <p:spPr>
          <a:xfrm>
            <a:off x="6550740" y="6019702"/>
            <a:ext cx="651825" cy="602301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8" name="Obrázok 17"/>
          <p:cNvPicPr/>
          <p:nvPr/>
        </p:nvPicPr>
        <p:blipFill>
          <a:blip r:embed="rId8"/>
          <a:srcRect l="619" t="15000" r="86535" b="62930"/>
          <a:stretch>
            <a:fillRect/>
          </a:stretch>
        </p:blipFill>
        <p:spPr>
          <a:xfrm>
            <a:off x="7719264" y="6019701"/>
            <a:ext cx="747581" cy="616866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9" name="Obrázok 18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5" y="6173901"/>
            <a:ext cx="1149519" cy="3762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77435F6-2BD8-D783-84C1-CA940DEEDCB5}"/>
              </a:ext>
            </a:extLst>
          </p:cNvPr>
          <p:cNvSpPr txBox="1">
            <a:spLocks/>
          </p:cNvSpPr>
          <p:nvPr/>
        </p:nvSpPr>
        <p:spPr>
          <a:xfrm>
            <a:off x="1134603" y="2242037"/>
            <a:ext cx="10515600" cy="16905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" sz="4800" b="1" dirty="0">
                <a:solidFill>
                  <a:schemeClr val="accent5">
                    <a:lumMod val="75000"/>
                  </a:schemeClr>
                </a:solidFill>
              </a:rPr>
              <a:t>9. Podnikanie z pohľadu ekológie</a:t>
            </a:r>
          </a:p>
          <a:p>
            <a:r>
              <a:rPr lang="sk" sz="4000" i="1" dirty="0"/>
              <a:t>Mapa sveta podnikania</a:t>
            </a:r>
          </a:p>
        </p:txBody>
      </p:sp>
      <p:pic>
        <p:nvPicPr>
          <p:cNvPr id="3" name="Obrázok 2"/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4979" y="258532"/>
            <a:ext cx="3166285" cy="77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456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77734C-A210-370E-73D4-AD0357438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sk" dirty="0"/>
              <a:t>Téma 9.: O čo sa snaží v poslednej dobe tzv. „zelená ekonomika“? </a:t>
            </a:r>
            <a:r>
              <a:rPr lang="sk" dirty="0" smtClean="0"/>
              <a:t/>
            </a:r>
            <a:br>
              <a:rPr lang="sk" dirty="0" smtClean="0"/>
            </a:br>
            <a:r>
              <a:rPr lang="sk" dirty="0"/>
              <a:t/>
            </a:r>
            <a:br>
              <a:rPr lang="sk" dirty="0"/>
            </a:br>
            <a:endParaRPr lang="sk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2FD0C1-98F1-49F9-5805-EFCAE07CD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4235" y="2511669"/>
            <a:ext cx="8915400" cy="3777622"/>
          </a:xfrm>
        </p:spPr>
        <p:txBody>
          <a:bodyPr/>
          <a:lstStyle/>
          <a:p>
            <a:pPr marL="0" indent="0">
              <a:buNone/>
            </a:pPr>
            <a:r>
              <a:rPr lang="sk" dirty="0" smtClean="0"/>
              <a:t>a) Prestať </a:t>
            </a:r>
            <a:r>
              <a:rPr lang="sk" dirty="0"/>
              <a:t>používať ťažké stroje a vrátiť sa tak späť do stredoveku</a:t>
            </a:r>
          </a:p>
          <a:p>
            <a:pPr marL="0" indent="0">
              <a:buNone/>
            </a:pPr>
            <a:r>
              <a:rPr lang="sk" dirty="0" smtClean="0"/>
              <a:t>b) Zmeniť </a:t>
            </a:r>
            <a:r>
              <a:rPr lang="sk" dirty="0"/>
              <a:t>politiku recyklácie tým, že bude uzákonené triedenie odpadu</a:t>
            </a:r>
          </a:p>
          <a:p>
            <a:pPr marL="0" indent="0">
              <a:buNone/>
            </a:pPr>
            <a:r>
              <a:rPr lang="sk" dirty="0" smtClean="0"/>
              <a:t>c) Pretvoriť </a:t>
            </a:r>
            <a:r>
              <a:rPr lang="sk" dirty="0"/>
              <a:t>množstvo odpadov na nový zdroj energie</a:t>
            </a:r>
          </a:p>
          <a:p>
            <a:pPr marL="0" indent="0">
              <a:buNone/>
            </a:pPr>
            <a:r>
              <a:rPr lang="sk" b="1" smtClean="0"/>
              <a:t>d) Premeniť </a:t>
            </a:r>
            <a:r>
              <a:rPr lang="sk" b="1" dirty="0"/>
              <a:t>momentálnu lineárnu ekonomiku na cirkulárnu a zmenšiť tým množstvo odpadov</a:t>
            </a:r>
          </a:p>
        </p:txBody>
      </p:sp>
    </p:spTree>
    <p:extLst>
      <p:ext uri="{BB962C8B-B14F-4D97-AF65-F5344CB8AC3E}">
        <p14:creationId xmlns:p14="http://schemas.microsoft.com/office/powerpoint/2010/main" val="3414652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>
                <a:solidFill>
                  <a:schemeClr val="accent5">
                    <a:lumMod val="75000"/>
                  </a:schemeClr>
                </a:solidFill>
              </a:rPr>
              <a:t>Úvod do témy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154115" y="1758462"/>
            <a:ext cx="9350497" cy="44956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/>
              <a:t>Vzhľadom na súčasné trendy sa zvyšuje tlak na </a:t>
            </a:r>
            <a:r>
              <a:rPr lang="sk-SK" b="1" dirty="0"/>
              <a:t>ekologické podnikanie </a:t>
            </a:r>
            <a:r>
              <a:rPr lang="sk-SK" dirty="0"/>
              <a:t>– tzv. zelené podnikanie. Týka </a:t>
            </a:r>
            <a:r>
              <a:rPr lang="sk-SK" dirty="0" smtClean="0"/>
              <a:t>sa to </a:t>
            </a:r>
            <a:r>
              <a:rPr lang="sk-SK" dirty="0"/>
              <a:t>najmä Európy, Severnej Ameriky a niektorých krajín Ázie. Tento typ podnikania má za úlohu </a:t>
            </a:r>
            <a:r>
              <a:rPr lang="sk-SK" dirty="0" smtClean="0"/>
              <a:t>vytvoriť koncepciu </a:t>
            </a:r>
            <a:r>
              <a:rPr lang="sk-SK" dirty="0"/>
              <a:t>ideálne nulového zaťaženia životného prostredia. Zelené podnikanie zároveň zahŕňa do </a:t>
            </a:r>
            <a:r>
              <a:rPr lang="sk-SK" dirty="0" smtClean="0"/>
              <a:t>svojej koncepcie </a:t>
            </a:r>
            <a:r>
              <a:rPr lang="sk-SK" dirty="0"/>
              <a:t>aj sociálne vplyvy, čím sa snaží prispieť k hospodárskemu a sociálnemu rozvoju vo svete.</a:t>
            </a:r>
          </a:p>
          <a:p>
            <a:pPr marL="0" indent="0">
              <a:buNone/>
            </a:pPr>
            <a:r>
              <a:rPr lang="sk-SK" dirty="0"/>
              <a:t>Existuje niekoľko spôsobov, ako preskúmať environmentálnu výkonnosť krajín na celom svete, a tak </a:t>
            </a:r>
            <a:r>
              <a:rPr lang="sk-SK" dirty="0" smtClean="0"/>
              <a:t>identifikovať krajiny</a:t>
            </a:r>
            <a:r>
              <a:rPr lang="sk-SK" dirty="0"/>
              <a:t>, ktoré majú najväčšie, ale aj najmenšie environmentálne problémy v podnikaní. Je </a:t>
            </a:r>
            <a:r>
              <a:rPr lang="sk-SK" dirty="0" smtClean="0"/>
              <a:t>však dôležité </a:t>
            </a:r>
            <a:r>
              <a:rPr lang="sk-SK" dirty="0"/>
              <a:t>uvedomiť si krízovú situáciu v niektorých krajinách a jej následný vplyv na životné prostredie.</a:t>
            </a:r>
          </a:p>
          <a:p>
            <a:pPr marL="0" indent="0">
              <a:buNone/>
            </a:pPr>
            <a:r>
              <a:rPr lang="sk-SK" dirty="0"/>
              <a:t>Cieľom nasledujúcich aktivít </a:t>
            </a:r>
            <a:r>
              <a:rPr lang="sk-SK" dirty="0" smtClean="0"/>
              <a:t>je </a:t>
            </a:r>
            <a:r>
              <a:rPr lang="sk-SK" dirty="0"/>
              <a:t>objasniť význam ekologického podnikania a zároveň oboznámiť </a:t>
            </a:r>
            <a:r>
              <a:rPr lang="sk-SK" dirty="0" smtClean="0"/>
              <a:t>študentov s </a:t>
            </a:r>
            <a:r>
              <a:rPr lang="sk-SK" dirty="0"/>
              <a:t>r reálnymi údajmi.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70269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307422-700F-4709-EB28-529B41F35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Ciele: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601EEB-1EEF-D07A-AB28-CE6459CD7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" b="1" dirty="0"/>
              <a:t>Žiak dokáže:</a:t>
            </a:r>
          </a:p>
          <a:p>
            <a:r>
              <a:rPr lang="sk" dirty="0"/>
              <a:t>Kriticky rozhodovať o ekologickom zámere rôznych krajín, poprípade kontinentov</a:t>
            </a:r>
          </a:p>
          <a:p>
            <a:r>
              <a:rPr lang="sk" dirty="0"/>
              <a:t>Nájsť na internete odpovede na kritické otázky k téme</a:t>
            </a:r>
          </a:p>
          <a:p>
            <a:r>
              <a:rPr lang="sk" dirty="0"/>
              <a:t>Popísať zvyklosti a ekologické zmýšľanie jednotlivých svetadielov</a:t>
            </a:r>
          </a:p>
          <a:p>
            <a:r>
              <a:rPr lang="sk" dirty="0"/>
              <a:t>Prezentovať svoj vytvorený projekt</a:t>
            </a:r>
          </a:p>
          <a:p>
            <a:r>
              <a:rPr lang="sk" dirty="0"/>
              <a:t>Kooperatívne spolupracovať so svojimi spolužiakmi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5133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961A36-FE2D-2246-EEF6-AA7B26967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Pomôcky a materiál: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84058E-1C28-81F0-CC3C-FC086ED6B30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" b="1" dirty="0"/>
              <a:t>Pomôcky:</a:t>
            </a:r>
          </a:p>
          <a:p>
            <a:r>
              <a:rPr lang="sk" dirty="0" smtClean="0"/>
              <a:t>Perá</a:t>
            </a:r>
            <a:endParaRPr lang="sk" dirty="0"/>
          </a:p>
          <a:p>
            <a:r>
              <a:rPr lang="sk" dirty="0"/>
              <a:t>Počítač</a:t>
            </a:r>
          </a:p>
          <a:p>
            <a:r>
              <a:rPr lang="sk" dirty="0" smtClean="0"/>
              <a:t>Fixky</a:t>
            </a:r>
            <a:endParaRPr lang="sk" dirty="0"/>
          </a:p>
          <a:p>
            <a:r>
              <a:rPr lang="sk" dirty="0"/>
              <a:t>Farby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06A194E-AEEE-70DE-9033-FE12EC598C7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" b="1" dirty="0"/>
              <a:t>Materiál:</a:t>
            </a:r>
            <a:r>
              <a:rPr lang="sk" dirty="0"/>
              <a:t> </a:t>
            </a:r>
          </a:p>
          <a:p>
            <a:r>
              <a:rPr lang="sk" dirty="0"/>
              <a:t>Papier</a:t>
            </a:r>
          </a:p>
          <a:p>
            <a:r>
              <a:rPr lang="sk" dirty="0"/>
              <a:t>Pracovný list</a:t>
            </a:r>
          </a:p>
          <a:p>
            <a:r>
              <a:rPr lang="sk" dirty="0" smtClean="0"/>
              <a:t>Printové </a:t>
            </a:r>
            <a:r>
              <a:rPr lang="sk" dirty="0"/>
              <a:t>mapy kontinentov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6077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6C2536-B820-E439-5276-083681322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Organizácia výučby: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53D38A-B955-961F-2BF4-45C6DB91B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" dirty="0"/>
              <a:t>Pre úvod do tematiky je možné použiť frontálnu výučbu</a:t>
            </a:r>
          </a:p>
          <a:p>
            <a:r>
              <a:rPr lang="sk" dirty="0"/>
              <a:t>Potom je vhodné žiakov rozdeliť do 6 skupín a rozdať im separátne otázky z daných kontinentov</a:t>
            </a:r>
          </a:p>
          <a:p>
            <a:r>
              <a:rPr lang="sk" dirty="0"/>
              <a:t>Žiaci ako samostatnú prácu pomocou počítačov odpovie na zadané otázky</a:t>
            </a:r>
          </a:p>
          <a:p>
            <a:r>
              <a:rPr lang="sk" dirty="0"/>
              <a:t>Následne sa žiaci spoja do skupín podľa kontinentov a prediskutujú svoje odpovede</a:t>
            </a:r>
          </a:p>
          <a:p>
            <a:r>
              <a:rPr lang="sk" dirty="0"/>
              <a:t>Záverom svoje výsledky prezentujú pred zvyškom triedy</a:t>
            </a:r>
          </a:p>
          <a:p>
            <a:r>
              <a:rPr lang="sk" dirty="0"/>
              <a:t>Pokiaľ vo výučbe ostane čas, je vhodné tému ukončiť spoločnou diskusiou</a:t>
            </a:r>
          </a:p>
        </p:txBody>
      </p:sp>
    </p:spTree>
    <p:extLst>
      <p:ext uri="{BB962C8B-B14F-4D97-AF65-F5344CB8AC3E}">
        <p14:creationId xmlns:p14="http://schemas.microsoft.com/office/powerpoint/2010/main" val="2841958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025F99-9F99-C08F-7C4C-E080BFD8E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Úlohy: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3298D2-D592-2402-87C6-E25F27CD6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" dirty="0"/>
              <a:t>Úvod do témy – žiaci sa zoznámia s pojmom podnikanie vo svete z pohľadu ekológie</a:t>
            </a:r>
          </a:p>
          <a:p>
            <a:r>
              <a:rPr lang="sk" dirty="0"/>
              <a:t>Odpovede na otázky – žiaci samostatne odpovedia na pridelené otázky, ako zdroj im poslúži internet</a:t>
            </a:r>
          </a:p>
          <a:p>
            <a:r>
              <a:rPr lang="sk" dirty="0"/>
              <a:t>Skupinová práca – žiaci rozdelení do skupín podľa daných kontinentov prediskutujú, čo sa dozvedeli na internete</a:t>
            </a:r>
          </a:p>
          <a:p>
            <a:r>
              <a:rPr lang="sk" dirty="0"/>
              <a:t>Prezentácia – žiaci pred triedou v skupinách prezentujú svoje výsledky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5803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31FCE6-5E08-EA90-AF47-5160C5EB3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Metodické pokyny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668B277-DA09-1132-69B6-ECE1ED3EB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" dirty="0"/>
              <a:t>Žiaci si v teoretickej časti zopakujú problematiku podnikania z pohľadu ekológie a individuálne zodpovedia kritické otázky zaoberajúce sa touto témou.</a:t>
            </a:r>
          </a:p>
          <a:p>
            <a:r>
              <a:rPr lang="sk" dirty="0"/>
              <a:t>V praktickej časti potom skupinovo vytvorí mapu sveta rozdelenú na dané kontinenty, ktorá bude zobrazovať myšlienky z teoretickej časti.</a:t>
            </a:r>
          </a:p>
          <a:p>
            <a:r>
              <a:rPr lang="sk" dirty="0"/>
              <a:t>V priebehu praktickej časti je vhodné, aby žiaci svoje výsledky prezentovali pred zvyškom triedy. Následne trieda môže hlbšie diskutovať nad touto problematikou.</a:t>
            </a:r>
          </a:p>
        </p:txBody>
      </p:sp>
    </p:spTree>
    <p:extLst>
      <p:ext uri="{BB962C8B-B14F-4D97-AF65-F5344CB8AC3E}">
        <p14:creationId xmlns:p14="http://schemas.microsoft.com/office/powerpoint/2010/main" val="569908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A047E7-0814-750E-9745-342263275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Metodické pokyny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0F32C1-7932-9619-FFEB-A887016BD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" dirty="0"/>
              <a:t>Časový odhad pre prácu je 40 minút, ak zanedbáme domácu prípravu.</a:t>
            </a:r>
          </a:p>
          <a:p>
            <a:r>
              <a:rPr lang="sk" dirty="0"/>
              <a:t>Teoretická časť by mala doma zabrať maximálne 30 minút.</a:t>
            </a:r>
          </a:p>
          <a:p>
            <a:pPr lvl="1"/>
            <a:r>
              <a:rPr lang="sk" dirty="0"/>
              <a:t>Čas potrebný na tvorbu svetadielu sa môže líšiť v závislosti od zvolenej obtiažnosti a veku žiakov.</a:t>
            </a:r>
          </a:p>
          <a:p>
            <a:pPr lvl="1"/>
            <a:r>
              <a:rPr lang="sk" dirty="0"/>
              <a:t>Ďalej sa tiež bude odvíjať od kreativity a schopnosti žiakov, poprípade aj ich inovácie.</a:t>
            </a:r>
          </a:p>
          <a:p>
            <a:r>
              <a:rPr lang="sk" dirty="0"/>
              <a:t>Dôležité je, aby žiaci spolupracovali.</a:t>
            </a:r>
          </a:p>
          <a:p>
            <a:r>
              <a:rPr lang="sk" dirty="0"/>
              <a:t>Je vhodné, aby žiaci dané kontinenty žrebovali a nevyberali.</a:t>
            </a:r>
          </a:p>
          <a:p>
            <a:r>
              <a:rPr lang="sk" dirty="0"/>
              <a:t>Na záver je vhodné vykonať diskusiu na danú tému.</a:t>
            </a:r>
          </a:p>
        </p:txBody>
      </p:sp>
    </p:spTree>
    <p:extLst>
      <p:ext uri="{BB962C8B-B14F-4D97-AF65-F5344CB8AC3E}">
        <p14:creationId xmlns:p14="http://schemas.microsoft.com/office/powerpoint/2010/main" val="711519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E3609D-2EAB-789B-4BD9-F15A0A309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Metodické pokyny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8497E1-0B06-4BC9-DF76-D6E023A5AC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" dirty="0"/>
              <a:t>V teoretickej časti nie je ani tak dôležité to, aby žiaci na všetko správne odpovedali, ale aby dokázali kriticky premýšľať o ekologickom podnikaní a preverovali si informácie. Vhodná metóda na konzultovanie získaných vedomostí z aktivity jedna je diskusia v skupinkách.</a:t>
            </a:r>
          </a:p>
          <a:p>
            <a:r>
              <a:rPr lang="sk" dirty="0"/>
              <a:t>Je veľmi dôležité, aby si žiaci uvedomovali podstatu aktivít ako v časti teoretickej, tak aj v tej praktickej, pretože nejde iba o pohľad na jednotlivé problémy kontinentov, ale svetové zmýšľanie o ekológii ako takej a taktiež vplyvu človeka na životné prostredie.</a:t>
            </a:r>
          </a:p>
          <a:p>
            <a:r>
              <a:rPr lang="sk" dirty="0"/>
              <a:t>Riešenie na čiastkové pracovné listy je veľmi individuálne a neexistuje vždy jedna správna odpoveď.</a:t>
            </a:r>
          </a:p>
          <a:p>
            <a:r>
              <a:rPr lang="sk" dirty="0"/>
              <a:t>Pracovný postup je možné upraviť niekoľkými spôsobmi.</a:t>
            </a:r>
          </a:p>
          <a:p>
            <a:pPr lvl="1"/>
            <a:r>
              <a:rPr lang="sk" dirty="0"/>
              <a:t>Pokiaľ je dostatok času, žiaci môžu teoretickú časť plniť na školských počítačoch/tabletoch.</a:t>
            </a:r>
          </a:p>
          <a:p>
            <a:pPr lvl="1"/>
            <a:r>
              <a:rPr lang="sk" dirty="0"/>
              <a:t>Rovnako si každá skupina môže celý kontinent nakresliť sama vo vopred uvedenom meradle.</a:t>
            </a:r>
          </a:p>
          <a:p>
            <a:pPr lvl="1"/>
            <a:r>
              <a:rPr lang="sk" dirty="0"/>
              <a:t>Pokiaľ naopak je v triede malý počet žiakov, alebo nie je k dispozícii toľko času, môže vyučujúci niektoré čiastkové pracovné listy úplne vynechať.</a:t>
            </a:r>
          </a:p>
        </p:txBody>
      </p:sp>
    </p:spTree>
    <p:extLst>
      <p:ext uri="{BB962C8B-B14F-4D97-AF65-F5344CB8AC3E}">
        <p14:creationId xmlns:p14="http://schemas.microsoft.com/office/powerpoint/2010/main" val="2949270410"/>
      </p:ext>
    </p:extLst>
  </p:cSld>
  <p:clrMapOvr>
    <a:masterClrMapping/>
  </p:clrMapOvr>
</p:sld>
</file>

<file path=ppt/theme/theme1.xml><?xml version="1.0" encoding="utf-8"?>
<a:theme xmlns:a="http://schemas.openxmlformats.org/drawingml/2006/main" name="Dym">
  <a:themeElements>
    <a:clrScheme name="Dym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y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ym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153</TotalTime>
  <Words>734</Words>
  <Application>Microsoft Office PowerPoint</Application>
  <PresentationFormat>Širokouhlá</PresentationFormat>
  <Paragraphs>62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Verdana</vt:lpstr>
      <vt:lpstr>Wingdings 3</vt:lpstr>
      <vt:lpstr>Dym</vt:lpstr>
      <vt:lpstr>Prezentácia programu PowerPoint</vt:lpstr>
      <vt:lpstr>Úvod do témy</vt:lpstr>
      <vt:lpstr>Ciele:</vt:lpstr>
      <vt:lpstr>Pomôcky a materiál:</vt:lpstr>
      <vt:lpstr>Organizácia výučby:</vt:lpstr>
      <vt:lpstr>Úlohy:</vt:lpstr>
      <vt:lpstr>Metodické pokyny</vt:lpstr>
      <vt:lpstr>Metodické pokyny</vt:lpstr>
      <vt:lpstr>Metodické pokyny</vt:lpstr>
      <vt:lpstr>Téma 9.: O čo sa snaží v poslednej dobe tzv. „zelená ekonomika“?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Ekosystém</dc:title>
  <dc:creator>Zuzana Pinkrová</dc:creator>
  <cp:lastModifiedBy>Dagmar Sadovska</cp:lastModifiedBy>
  <cp:revision>10</cp:revision>
  <dcterms:created xsi:type="dcterms:W3CDTF">2024-04-21T21:22:35Z</dcterms:created>
  <dcterms:modified xsi:type="dcterms:W3CDTF">2024-12-18T13:13:32Z</dcterms:modified>
</cp:coreProperties>
</file>